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6216614735e4681"/>
  </p:sldMasterIdLst>
  <p:sldIdLst>
    <p:sldId id="264" r:id="R3d4d890d68154af7"/>
    <p:sldId id="265" r:id="R3e93f0ea4a264e01"/>
    <p:sldId id="266" r:id="R85ab9e76082645e0"/>
    <p:sldId id="267" r:id="R23fb910a76244846"/>
    <p:sldId id="268" r:id="R50f6fc7c9a494d74"/>
    <p:sldId id="269" r:id="R41fbb938a7fa4375"/>
    <p:sldId id="270" r:id="Re289eab5313c45bd"/>
    <p:sldId id="271" r:id="Rc3e285c960f3490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6216614735e4681" /><Relationship Type="http://schemas.openxmlformats.org/officeDocument/2006/relationships/theme" Target="/ppt/slideMasters/theme/theme2.xml" Id="Rdfa39484da494409" /><Relationship Type="http://schemas.openxmlformats.org/officeDocument/2006/relationships/slide" Target="/ppt/slides/slide9.xml" Id="R3d4d890d68154af7" /><Relationship Type="http://schemas.openxmlformats.org/officeDocument/2006/relationships/slide" Target="/ppt/slides/slidea.xml" Id="R3e93f0ea4a264e01" /><Relationship Type="http://schemas.openxmlformats.org/officeDocument/2006/relationships/slide" Target="/ppt/slides/slideb.xml" Id="R85ab9e76082645e0" /><Relationship Type="http://schemas.openxmlformats.org/officeDocument/2006/relationships/slide" Target="/ppt/slides/slidec.xml" Id="R23fb910a76244846" /><Relationship Type="http://schemas.openxmlformats.org/officeDocument/2006/relationships/tableStyles" Target="/ppt/tableStyles.xml" Id="R4f2e1278ad464786" /><Relationship Type="http://schemas.openxmlformats.org/officeDocument/2006/relationships/slide" Target="/ppt/slides/slided.xml" Id="R50f6fc7c9a494d74" /><Relationship Type="http://schemas.openxmlformats.org/officeDocument/2006/relationships/slide" Target="/ppt/slides/slidee.xml" Id="R41fbb938a7fa4375" /><Relationship Type="http://schemas.openxmlformats.org/officeDocument/2006/relationships/slide" Target="/ppt/slides/slidef.xml" Id="Re289eab5313c45bd" /><Relationship Type="http://schemas.openxmlformats.org/officeDocument/2006/relationships/slide" Target="/ppt/slides/slide10.xml" Id="Rc3e285c960f3490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ef39eb34a01423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752859e11fd4a1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917c06290304d18" /><Relationship Type="http://schemas.openxmlformats.org/officeDocument/2006/relationships/slideMaster" Target="/ppt/slideMasters/slideMaster2.xml" Id="R6ffce1e778a2443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39ee92785c04e37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917c06290304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c7ad5a9c12c42e6" /><Relationship Type="http://schemas.openxmlformats.org/officeDocument/2006/relationships/slideLayout" Target="/ppt/slideLayouts/slideLayout2.xml" Id="Rac3a7f52739e404b" /><Relationship Type="http://schemas.openxmlformats.org/officeDocument/2006/relationships/slideLayout" Target="/ppt/slideLayouts/slideLayout3.xml" Id="Re7f2b51b032a4787" /><Relationship Type="http://schemas.openxmlformats.org/officeDocument/2006/relationships/slideLayout" Target="/ppt/slideLayouts/slideLayout4.xml" Id="Re1bf6116944e4aae" /><Relationship Type="http://schemas.openxmlformats.org/officeDocument/2006/relationships/slideLayout" Target="/ppt/slideLayouts/slideLayout5.xml" Id="Rda6ec868470e4575" /><Relationship Type="http://schemas.openxmlformats.org/officeDocument/2006/relationships/image" Target="/ppt/media/image2.bin" Id="R19519e6edcfd49e3" /><Relationship Type="http://schemas.openxmlformats.org/officeDocument/2006/relationships/image" Target="/ppt/media/image.bin" Id="Rb4be958c3b2747c1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19519e6edcfd49e3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4be958c3b2747c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1bf6116944e4aae"/>
    <p:sldLayoutId id="2147483652" r:id="Re7f2b51b032a4787"/>
    <p:sldLayoutId id="2147483651" r:id="Rac3a7f52739e404b"/>
    <p:sldLayoutId id="2147483654" r:id="Rda6ec868470e457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846b2f75c574dee" /><Relationship Type="http://schemas.openxmlformats.org/officeDocument/2006/relationships/chart" Target="/ppt/slides/charts/chart29.xml" Id="R577b3b0077314e06" /><Relationship Type="http://schemas.openxmlformats.org/officeDocument/2006/relationships/chart" Target="/ppt/slides/charts/chart2a.xml" Id="R71465f7b517f4a3e" /><Relationship Type="http://schemas.openxmlformats.org/officeDocument/2006/relationships/chart" Target="/ppt/slides/charts/chart2b.xml" Id="R0068f60bfb564ce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a08c8c446e14cc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1ae8630bb444fd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fa2cda9461143e2" /><Relationship Type="http://schemas.openxmlformats.org/officeDocument/2006/relationships/slideLayout" Target="/ppt/slideLayouts/slideLayout5.xml" Id="Rb784d5bfa37344e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2054171f2534f7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c573bd7de131460b" /><Relationship Type="http://schemas.openxmlformats.org/officeDocument/2006/relationships/image" Target="/ppt/media/image4.bin" Id="R8f39b51698f54b51" /><Relationship Type="http://schemas.openxmlformats.org/officeDocument/2006/relationships/slideLayout" Target="/ppt/slideLayouts/slideLayout5.xml" Id="R6e28501fc4e449fc" /><Relationship Type="http://schemas.openxmlformats.org/officeDocument/2006/relationships/chart" Target="/ppt/slides/charts/chart15.xml" Id="R3c88cb4cb68340d8" /><Relationship Type="http://schemas.openxmlformats.org/officeDocument/2006/relationships/chart" Target="/ppt/slides/charts/chart16.xml" Id="Rdd3c064e25ba41b2" /><Relationship Type="http://schemas.openxmlformats.org/officeDocument/2006/relationships/chart" Target="/ppt/slides/charts/chart17.xml" Id="R5100381f29a94d33" /><Relationship Type="http://schemas.openxmlformats.org/officeDocument/2006/relationships/chart" Target="/ppt/slides/charts/chart18.xml" Id="Rca44f474b75a4f36" /><Relationship Type="http://schemas.openxmlformats.org/officeDocument/2006/relationships/chart" Target="/ppt/slides/charts/chart19.xml" Id="R8b990040252d4f5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d4a7a18d6c041a4" /><Relationship Type="http://schemas.openxmlformats.org/officeDocument/2006/relationships/image" Target="/ppt/media/image4.bin" Id="R162973b86cbd41ff" /><Relationship Type="http://schemas.openxmlformats.org/officeDocument/2006/relationships/slideLayout" Target="/ppt/slideLayouts/slideLayout5.xml" Id="R7472e14b5a5943be" /><Relationship Type="http://schemas.openxmlformats.org/officeDocument/2006/relationships/chart" Target="/ppt/slides/charts/chart1b.xml" Id="R282a33b8d2b7471e" /><Relationship Type="http://schemas.openxmlformats.org/officeDocument/2006/relationships/chart" Target="/ppt/slides/charts/chart1c.xml" Id="Refe17287e6f24a41" /><Relationship Type="http://schemas.openxmlformats.org/officeDocument/2006/relationships/chart" Target="/ppt/slides/charts/chart1d.xml" Id="Rc35655098e8c4fbe" /><Relationship Type="http://schemas.openxmlformats.org/officeDocument/2006/relationships/chart" Target="/ppt/slides/charts/chart1e.xml" Id="R67ee13c8eb844605" /><Relationship Type="http://schemas.openxmlformats.org/officeDocument/2006/relationships/chart" Target="/ppt/slides/charts/chart1f.xml" Id="R7fe54f8cf2e94bd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039446ac15a048d4" /><Relationship Type="http://schemas.openxmlformats.org/officeDocument/2006/relationships/image" Target="/ppt/media/image4.bin" Id="R19433e913b5944f3" /><Relationship Type="http://schemas.openxmlformats.org/officeDocument/2006/relationships/slideLayout" Target="/ppt/slideLayouts/slideLayout5.xml" Id="R9bdfb7db0a8b4388" /><Relationship Type="http://schemas.openxmlformats.org/officeDocument/2006/relationships/chart" Target="/ppt/slides/charts/chart21.xml" Id="R5c6f400611304c5a" /><Relationship Type="http://schemas.openxmlformats.org/officeDocument/2006/relationships/chart" Target="/ppt/slides/charts/chart22.xml" Id="R6237a7597c1f47e8" /><Relationship Type="http://schemas.openxmlformats.org/officeDocument/2006/relationships/chart" Target="/ppt/slides/charts/chart23.xml" Id="Rbd392e1d120d4fcc" /><Relationship Type="http://schemas.openxmlformats.org/officeDocument/2006/relationships/chart" Target="/ppt/slides/charts/chart24.xml" Id="R0be07cd3e5844165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Smörgatan 80 och 100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5.619318</c:v>
              </c:pt>
              <c:pt idx="1">
                <c:v>4.960000</c:v>
              </c:pt>
              <c:pt idx="2">
                <c:v>5.516129</c:v>
              </c:pt>
              <c:pt idx="3">
                <c:v>5.618182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Junibacken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5.433333</c:v>
              </c:pt>
              <c:pt idx="1">
                <c:v>5.000000</c:v>
              </c:pt>
              <c:pt idx="2">
                <c:v>5.093023</c:v>
              </c:pt>
              <c:pt idx="3">
                <c:v>5.090909</c:v>
              </c:pt>
              <c:pt idx="4">
                <c:v>4.800000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0.733333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0.733333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0.266667</c:v>
              </c:pt>
              <c:pt idx="1">
                <c:v>0.066667</c:v>
              </c:pt>
              <c:pt idx="2">
                <c:v>0.133333</c:v>
              </c:pt>
              <c:pt idx="3">
                <c:v>0.533333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0.733333</c:v>
              </c:pt>
              <c:pt idx="1">
                <c:v>0.266667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Kvinna</c:v>
              </c:pt>
              <c:pt idx="1">
                <c:v>Man</c:v>
              </c:pt>
              <c:pt idx="2">
                <c:v>Annat</c:v>
              </c:pt>
            </c:strLit>
          </c:cat>
          <c:val>
            <c:numLit>
              <c:formatCode>General</c:formatCode>
              <c:ptCount val="3"/>
              <c:pt idx="0">
                <c:v>0.800000</c:v>
              </c:pt>
              <c:pt idx="1">
                <c:v>0.133333</c:v>
              </c:pt>
              <c:pt idx="2">
                <c:v>0.066667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Junibacken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77b3b0077314e0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1465f7b517f4a3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068f60bfb564c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Junibacken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Smörgatan 80 och 100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Junibacken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fa2cda9461143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Junibacken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c88cb4cb68340d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d3c064e25ba41b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00381f29a94d3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a44f474b75a4f3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b990040252d4f5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573bd7de131460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f39b51698f54b5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Junibacken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2a33b8d2b7471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e17287e6f24a4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35655098e8c4fb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7ee13c8eb84460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fe54f8cf2e94bd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d4a7a18d6c041a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62973b86cbd41f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Junibacken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Smörgatan 80 och 100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c6f400611304c5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37a7597c1f47e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d392e1d120d4fc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be07cd3e584416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39446ac15a048d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9433e913b5944f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2017-02-20T14:02:20.267Z</dcterms:created>
  <dcterms:modified xsi:type="dcterms:W3CDTF">2017-02-20T14:02:20.267Z</dcterms:modified>
</cp:coreProperties>
</file>